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78" r:id="rId3"/>
    <p:sldId id="277" r:id="rId4"/>
    <p:sldId id="281" r:id="rId5"/>
    <p:sldId id="280" r:id="rId6"/>
    <p:sldId id="284" r:id="rId7"/>
    <p:sldId id="283" r:id="rId8"/>
    <p:sldId id="285" r:id="rId9"/>
    <p:sldId id="286" r:id="rId10"/>
    <p:sldId id="288" r:id="rId11"/>
    <p:sldId id="289" r:id="rId12"/>
    <p:sldId id="290" r:id="rId13"/>
    <p:sldId id="291" r:id="rId14"/>
    <p:sldId id="279" r:id="rId15"/>
    <p:sldId id="272" r:id="rId16"/>
  </p:sldIdLst>
  <p:sldSz cx="12192000" cy="6858000"/>
  <p:notesSz cx="6858000" cy="9144000"/>
  <p:embeddedFontLst>
    <p:embeddedFont>
      <p:font typeface="Pretendard Light" panose="02000403000000020004" pitchFamily="50" charset="-127"/>
      <p:regular r:id="rId18"/>
    </p:embeddedFont>
    <p:embeddedFont>
      <p:font typeface="Pretendard Medium" panose="02000603000000020004" pitchFamily="50" charset="-127"/>
      <p:regular r:id="rId19"/>
    </p:embeddedFont>
    <p:embeddedFont>
      <p:font typeface="Pretendard SemiBold" panose="02000703000000020004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9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3F2F1"/>
    <a:srgbClr val="C5C5C5"/>
    <a:srgbClr val="7F7F7F"/>
    <a:srgbClr val="FF5353"/>
    <a:srgbClr val="FFF4EB"/>
    <a:srgbClr val="FAEBFF"/>
    <a:srgbClr val="F5E4E6"/>
    <a:srgbClr val="A6546D"/>
    <a:srgbClr val="B97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412" autoAdjust="0"/>
  </p:normalViewPr>
  <p:slideViewPr>
    <p:cSldViewPr snapToGrid="0">
      <p:cViewPr>
        <p:scale>
          <a:sx n="100" d="100"/>
          <a:sy n="100" d="100"/>
        </p:scale>
        <p:origin x="372" y="72"/>
      </p:cViewPr>
      <p:guideLst>
        <p:guide pos="329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EFF59-008E-4B07-93DE-3B0A72EBDC8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3042A-9FAF-4F24-A284-59DC1C3C6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8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8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3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2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사람처럼 이미지의 지역성을 파악함 </a:t>
            </a:r>
            <a:endParaRPr lang="en-US" altLang="ko-KR" dirty="0"/>
          </a:p>
          <a:p>
            <a:r>
              <a:rPr lang="ko-KR" altLang="en-US" dirty="0"/>
              <a:t>사람은 직관적으로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CNN</a:t>
            </a:r>
            <a:r>
              <a:rPr lang="ko-KR" altLang="en-US" dirty="0"/>
              <a:t>은 수학적으로 파악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8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8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8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38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26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9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49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3042A-9FAF-4F24-A284-59DC1C3C66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4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7E626-639A-8299-C5FE-40080B143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D96594-36D5-8167-6E8E-971F7AFA5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6101E-ACED-E593-4019-5C6DEA75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F31DD0-C074-2FEC-6D01-A89E3EC4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DBFCBE-BED4-2611-C8CA-6FEA6130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2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6EB8F-C2CD-AD4B-1236-0C85EB07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942E8F-E603-D772-30FA-4A3348997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3EEDD-C01F-D516-05FC-A62CA95F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CD586-B210-CA8C-3694-F72DC343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9C481-810C-5372-46BC-1EBF79D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95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4BDF47-6D3C-2B9D-EDC6-7E08D5544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EFD26C-7F93-C92C-E912-C0D8B78C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22378-7E63-E9D4-CE45-FA46359B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55C7F-84A7-25BF-763D-DB99CC93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1AEAF-9420-2BC5-D05D-6E2CDF09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0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9CDDD-11C4-34BA-6EC8-F2D9AFFD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29A15-ED6B-6355-5CC5-5A9FC69C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A61B0A-03EB-0A62-ADDF-E85E5014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62116-9607-55C2-6614-ECD9D4EF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C6731-5A35-87B6-0517-3515B133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9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D2F23-2802-BFEF-2DE0-F89FBF9A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7BB6E-300A-AAAC-24E0-0BBE3D389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3FA03C-6216-052F-F082-54FA0C3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CF55E-45C3-D9C8-986A-E66C35D5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2E4F05-EAA4-4213-91A1-A88F8CC0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5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A32E6-A22F-68C1-56CF-68EC2B47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AEA83-0834-B7D5-0EAD-73B0AE57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26DF2-4455-8E0F-A889-0946349E8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7DE803-98AD-1F1C-3771-05AA10D0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E520A0-FCD7-0F4F-B8FA-F712208E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E6BF2-6B9B-D3B1-8075-B94536AA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9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23F3F-7F0B-CE72-C441-9991BA3D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5385C-E1F5-2B49-EF1B-35D2FA3B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498C9A-7AEC-AC1C-4EB7-22DB3C922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C126D6-22F9-9999-B369-867D25B17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341281-FB12-1524-B7EB-B8667BB4C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83C448-C8A7-09F6-08F9-514A33EC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C2B475-2A07-01ED-741B-E0C0FD39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A20C9B-7E07-1E01-C841-9FA08881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43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524FD-99B5-8190-AF40-ECD42970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214863-F253-59F2-FEBC-8B080BC1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01ADF-5B71-49E2-A3A2-E8CBBFE0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EA078A-0997-8697-7C59-3E628929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0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98C5DD-5298-42FD-3C46-9CA18B911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0CBF36-6BF8-CB8E-55C8-0BB08763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FD800-3609-77E9-F63C-5B010CA5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7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C853E-CC85-0809-6443-FA11ACB4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F8B212-5EE4-E5B4-6C8C-B2ABC7398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54152C-2638-A3A8-4C13-0BA1F3FB1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8DC15B-B5C0-2939-5508-FC447D63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29718-E773-AABB-A7F9-D4014652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E6A2E0-6401-AEA4-5AE1-12737989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0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9B68C-3F13-546B-51A0-3E355C23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74294D-2970-5E21-7682-40D7102C1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47229-A6FF-1E45-C791-CD1B33A65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58EB54-BBCF-3AA8-7271-2C46F067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8EE7C-0745-BD9E-D041-EA0895F7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C3597D-4BA4-B76A-AA64-53D80685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4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99DDFB-45EE-46BE-B234-E7D43F1D3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43C8E-ADE3-377A-FE84-8D3C7185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EF633-E5B9-33DE-DD4F-37B6E53B1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E2072-2514-42B3-86D1-B7E859823064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C4702-107E-6BB5-EF91-A9A2E16AB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1098B-CF7C-5443-E004-1CDB14CAE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C4456-AC8D-4947-8BB5-2A76DECF5C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4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BCEE9-078D-323B-463D-70DDA035DECE}"/>
              </a:ext>
            </a:extLst>
          </p:cNvPr>
          <p:cNvSpPr txBox="1"/>
          <p:nvPr/>
        </p:nvSpPr>
        <p:spPr>
          <a:xfrm>
            <a:off x="2091267" y="2732686"/>
            <a:ext cx="8009466" cy="1178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altLang="ko-KR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Team </a:t>
            </a:r>
            <a:r>
              <a:rPr lang="ko-KR" altLang="en-US" sz="4400" dirty="0" err="1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채다치즈</a:t>
            </a:r>
            <a:endParaRPr lang="en-US" altLang="ko-KR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김채원</a:t>
            </a:r>
            <a:r>
              <a:rPr lang="en-US" altLang="ko-KR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김다영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FB642-E47A-31FE-2518-BFDA2AAEB9A9}"/>
              </a:ext>
            </a:extLst>
          </p:cNvPr>
          <p:cNvSpPr txBox="1"/>
          <p:nvPr/>
        </p:nvSpPr>
        <p:spPr>
          <a:xfrm>
            <a:off x="966197" y="920540"/>
            <a:ext cx="363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200" dirty="0">
                <a:solidFill>
                  <a:srgbClr val="26262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  <a:endParaRPr lang="en-US" altLang="ko-KR" sz="1200" dirty="0">
              <a:solidFill>
                <a:srgbClr val="262626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C76A08-7EE4-0F4C-BA35-6D9F8A34F589}"/>
              </a:ext>
            </a:extLst>
          </p:cNvPr>
          <p:cNvSpPr/>
          <p:nvPr/>
        </p:nvSpPr>
        <p:spPr>
          <a:xfrm>
            <a:off x="712197" y="681769"/>
            <a:ext cx="10767606" cy="5494461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C4323-EE38-9650-85C8-0C290A6C6D94}"/>
              </a:ext>
            </a:extLst>
          </p:cNvPr>
          <p:cNvSpPr txBox="1"/>
          <p:nvPr/>
        </p:nvSpPr>
        <p:spPr>
          <a:xfrm>
            <a:off x="7588770" y="920540"/>
            <a:ext cx="363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rgbClr val="26262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200" dirty="0">
                <a:solidFill>
                  <a:srgbClr val="26262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  <a:endParaRPr lang="en-US" altLang="ko-KR" sz="1200" dirty="0">
              <a:solidFill>
                <a:srgbClr val="262626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87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0B668C3-4504-E847-E1BF-FE281F15E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162"/>
              </p:ext>
            </p:extLst>
          </p:nvPr>
        </p:nvGraphicFramePr>
        <p:xfrm>
          <a:off x="914398" y="2499413"/>
          <a:ext cx="1824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41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364941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364941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  <a:gridCol w="364941">
                  <a:extLst>
                    <a:ext uri="{9D8B030D-6E8A-4147-A177-3AD203B41FA5}">
                      <a16:colId xmlns:a16="http://schemas.microsoft.com/office/drawing/2014/main" val="2543897049"/>
                    </a:ext>
                  </a:extLst>
                </a:gridCol>
                <a:gridCol w="364941">
                  <a:extLst>
                    <a:ext uri="{9D8B030D-6E8A-4147-A177-3AD203B41FA5}">
                      <a16:colId xmlns:a16="http://schemas.microsoft.com/office/drawing/2014/main" val="353424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1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1575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AEF9F4B7-50C0-77DE-257F-97A550297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23" y="1402237"/>
            <a:ext cx="3851360" cy="4048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C43F5B-7889-0915-A43A-3A6852421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7" b="44337"/>
          <a:stretch/>
        </p:blipFill>
        <p:spPr>
          <a:xfrm>
            <a:off x="813423" y="1402237"/>
            <a:ext cx="3851360" cy="40485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46C41A-9A8D-B75D-078C-4ED5136A2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066" b="84066"/>
          <a:stretch/>
        </p:blipFill>
        <p:spPr>
          <a:xfrm>
            <a:off x="813423" y="1402238"/>
            <a:ext cx="3851360" cy="4048550"/>
          </a:xfrm>
          <a:prstGeom prst="rect">
            <a:avLst/>
          </a:prstGeom>
        </p:spPr>
      </p:pic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D6C79390-9DF6-F96D-05A8-B36961D05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56002"/>
              </p:ext>
            </p:extLst>
          </p:nvPr>
        </p:nvGraphicFramePr>
        <p:xfrm>
          <a:off x="813423" y="1407212"/>
          <a:ext cx="3851360" cy="4043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27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2543897049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353424988"/>
                    </a:ext>
                  </a:extLst>
                </a:gridCol>
              </a:tblGrid>
              <a:tr h="80871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17973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15753"/>
                  </a:ext>
                </a:extLst>
              </a:tr>
            </a:tbl>
          </a:graphicData>
        </a:graphic>
      </p:graphicFrame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A1807E2D-C83A-4121-23B8-EEDEF8CB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651766"/>
              </p:ext>
            </p:extLst>
          </p:nvPr>
        </p:nvGraphicFramePr>
        <p:xfrm>
          <a:off x="813423" y="1407212"/>
          <a:ext cx="3851360" cy="4043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27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2543897049"/>
                    </a:ext>
                  </a:extLst>
                </a:gridCol>
                <a:gridCol w="770272">
                  <a:extLst>
                    <a:ext uri="{9D8B030D-6E8A-4147-A177-3AD203B41FA5}">
                      <a16:colId xmlns:a16="http://schemas.microsoft.com/office/drawing/2014/main" val="353424988"/>
                    </a:ext>
                  </a:extLst>
                </a:gridCol>
              </a:tblGrid>
              <a:tr h="80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217973"/>
                  </a:ext>
                </a:extLst>
              </a:tr>
              <a:tr h="80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8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15753"/>
                  </a:ext>
                </a:extLst>
              </a:tr>
            </a:tbl>
          </a:graphicData>
        </a:graphic>
      </p:graphicFrame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B271C6B8-F4BE-F933-6722-CC96AFFC5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455097"/>
              </p:ext>
            </p:extLst>
          </p:nvPr>
        </p:nvGraphicFramePr>
        <p:xfrm>
          <a:off x="813422" y="1400422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9580CAB6-9C81-5292-FE25-E596E2C7D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63651"/>
              </p:ext>
            </p:extLst>
          </p:nvPr>
        </p:nvGraphicFramePr>
        <p:xfrm>
          <a:off x="5765406" y="2213105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FF41EE72-8C64-584B-9FE8-8E6F7D13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049509"/>
              </p:ext>
            </p:extLst>
          </p:nvPr>
        </p:nvGraphicFramePr>
        <p:xfrm>
          <a:off x="1586890" y="1400422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DE3A7860-F9AA-B935-CECD-119C68138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060"/>
              </p:ext>
            </p:extLst>
          </p:nvPr>
        </p:nvGraphicFramePr>
        <p:xfrm>
          <a:off x="5765406" y="2213105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260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17" name="표 7">
            <a:extLst>
              <a:ext uri="{FF2B5EF4-FFF2-40B4-BE49-F238E27FC236}">
                <a16:creationId xmlns:a16="http://schemas.microsoft.com/office/drawing/2014/main" id="{BB336A8F-3292-A9EE-5914-1EA757C0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310318"/>
              </p:ext>
            </p:extLst>
          </p:nvPr>
        </p:nvGraphicFramePr>
        <p:xfrm>
          <a:off x="2352369" y="1400422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26" name="표 7">
            <a:extLst>
              <a:ext uri="{FF2B5EF4-FFF2-40B4-BE49-F238E27FC236}">
                <a16:creationId xmlns:a16="http://schemas.microsoft.com/office/drawing/2014/main" id="{3F37A888-176C-BA6B-DB02-5A2E40FE9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46200"/>
              </p:ext>
            </p:extLst>
          </p:nvPr>
        </p:nvGraphicFramePr>
        <p:xfrm>
          <a:off x="813422" y="2215593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4D33CE3F-96D6-2E55-9D3C-4200BCEA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8074"/>
              </p:ext>
            </p:extLst>
          </p:nvPr>
        </p:nvGraphicFramePr>
        <p:xfrm>
          <a:off x="1586890" y="2215593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28" name="표 7">
            <a:extLst>
              <a:ext uri="{FF2B5EF4-FFF2-40B4-BE49-F238E27FC236}">
                <a16:creationId xmlns:a16="http://schemas.microsoft.com/office/drawing/2014/main" id="{0C7281A3-B10C-64B2-4092-888E0B91B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403975"/>
              </p:ext>
            </p:extLst>
          </p:nvPr>
        </p:nvGraphicFramePr>
        <p:xfrm>
          <a:off x="2352369" y="2215593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65192E46-55AF-0BF1-8798-C6D40589B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96386"/>
              </p:ext>
            </p:extLst>
          </p:nvPr>
        </p:nvGraphicFramePr>
        <p:xfrm>
          <a:off x="813422" y="3006505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30" name="표 7">
            <a:extLst>
              <a:ext uri="{FF2B5EF4-FFF2-40B4-BE49-F238E27FC236}">
                <a16:creationId xmlns:a16="http://schemas.microsoft.com/office/drawing/2014/main" id="{B4BB6A82-7C88-AB68-4A7B-E4AAAFA3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00170"/>
              </p:ext>
            </p:extLst>
          </p:nvPr>
        </p:nvGraphicFramePr>
        <p:xfrm>
          <a:off x="1586890" y="3006505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aphicFrame>
        <p:nvGraphicFramePr>
          <p:cNvPr id="31" name="표 7">
            <a:extLst>
              <a:ext uri="{FF2B5EF4-FFF2-40B4-BE49-F238E27FC236}">
                <a16:creationId xmlns:a16="http://schemas.microsoft.com/office/drawing/2014/main" id="{011248F2-D950-3EC9-49E9-B22148707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318634"/>
              </p:ext>
            </p:extLst>
          </p:nvPr>
        </p:nvGraphicFramePr>
        <p:xfrm>
          <a:off x="2352369" y="3006505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6814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9279D576-73E2-B16E-886D-B183CEBA9C2C}"/>
              </a:ext>
            </a:extLst>
          </p:cNvPr>
          <p:cNvGrpSpPr/>
          <p:nvPr/>
        </p:nvGrpSpPr>
        <p:grpSpPr>
          <a:xfrm>
            <a:off x="5092258" y="3288858"/>
            <a:ext cx="280285" cy="280285"/>
            <a:chOff x="5027217" y="3223817"/>
            <a:chExt cx="410366" cy="410366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863AEB8-F622-A397-A002-560CED85A302}"/>
                </a:ext>
              </a:extLst>
            </p:cNvPr>
            <p:cNvSpPr/>
            <p:nvPr/>
          </p:nvSpPr>
          <p:spPr>
            <a:xfrm>
              <a:off x="5027217" y="3223817"/>
              <a:ext cx="410366" cy="4103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71CA906-2F11-DC9A-0884-F62967BCDF5A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5087314" y="3283914"/>
              <a:ext cx="290172" cy="29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EA4210C-2A5B-0F03-CCD4-271468502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8853" y="3283914"/>
              <a:ext cx="290172" cy="29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표 7">
            <a:extLst>
              <a:ext uri="{FF2B5EF4-FFF2-40B4-BE49-F238E27FC236}">
                <a16:creationId xmlns:a16="http://schemas.microsoft.com/office/drawing/2014/main" id="{CE06C4AF-3149-B815-28F7-BFCE669A6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685459"/>
              </p:ext>
            </p:extLst>
          </p:nvPr>
        </p:nvGraphicFramePr>
        <p:xfrm>
          <a:off x="9185836" y="2213105"/>
          <a:ext cx="2304426" cy="2426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42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62602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73682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</a:tblGrid>
              <a:tr h="808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308320"/>
                  </a:ext>
                </a:extLst>
              </a:tr>
              <a:tr h="80893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260372"/>
                  </a:ext>
                </a:extLst>
              </a:tr>
            </a:tbl>
          </a:graphicData>
        </a:graphic>
      </p:graphicFrame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48453E-74EA-D51A-462D-AFD423DEA445}"/>
              </a:ext>
            </a:extLst>
          </p:cNvPr>
          <p:cNvCxnSpPr>
            <a:cxnSpLocks/>
          </p:cNvCxnSpPr>
          <p:nvPr/>
        </p:nvCxnSpPr>
        <p:spPr>
          <a:xfrm>
            <a:off x="8300644" y="3429000"/>
            <a:ext cx="633806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graphicFrame>
        <p:nvGraphicFramePr>
          <p:cNvPr id="38" name="표 7">
            <a:extLst>
              <a:ext uri="{FF2B5EF4-FFF2-40B4-BE49-F238E27FC236}">
                <a16:creationId xmlns:a16="http://schemas.microsoft.com/office/drawing/2014/main" id="{CE06C4AF-3149-B815-28F7-BFCE669A6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48789"/>
              </p:ext>
            </p:extLst>
          </p:nvPr>
        </p:nvGraphicFramePr>
        <p:xfrm>
          <a:off x="1337235" y="3063940"/>
          <a:ext cx="4349188" cy="73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261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17051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2189203585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2711059270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1082387417"/>
                    </a:ext>
                  </a:extLst>
                </a:gridCol>
              </a:tblGrid>
              <a:tr h="730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27732FD-84CA-6A61-B3FF-EB2A852CFF67}"/>
              </a:ext>
            </a:extLst>
          </p:cNvPr>
          <p:cNvSpPr txBox="1"/>
          <p:nvPr/>
        </p:nvSpPr>
        <p:spPr>
          <a:xfrm>
            <a:off x="1337235" y="4039481"/>
            <a:ext cx="42608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Feature Extract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53FE3F-0B2A-81B8-93C4-428608C260E0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633806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89FB77-422B-3E70-988D-635B467733CC}"/>
              </a:ext>
            </a:extLst>
          </p:cNvPr>
          <p:cNvSpPr txBox="1"/>
          <p:nvPr/>
        </p:nvSpPr>
        <p:spPr>
          <a:xfrm>
            <a:off x="6966510" y="2839152"/>
            <a:ext cx="426085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추출한 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Feature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</a:t>
            </a:r>
            <a:endParaRPr lang="en-US" altLang="ko-KR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이미지가 속해 있는 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Class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</a:t>
            </a:r>
            <a:endParaRPr lang="en-US" altLang="ko-KR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연관지어</a:t>
            </a:r>
            <a:r>
              <a:rPr lang="ko-KR" altLang="en-US" sz="2400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학습</a:t>
            </a:r>
          </a:p>
        </p:txBody>
      </p:sp>
    </p:spTree>
    <p:extLst>
      <p:ext uri="{BB962C8B-B14F-4D97-AF65-F5344CB8AC3E}">
        <p14:creationId xmlns:p14="http://schemas.microsoft.com/office/powerpoint/2010/main" val="370332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graphicFrame>
        <p:nvGraphicFramePr>
          <p:cNvPr id="38" name="표 7">
            <a:extLst>
              <a:ext uri="{FF2B5EF4-FFF2-40B4-BE49-F238E27FC236}">
                <a16:creationId xmlns:a16="http://schemas.microsoft.com/office/drawing/2014/main" id="{CE06C4AF-3149-B815-28F7-BFCE669A6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045676"/>
              </p:ext>
            </p:extLst>
          </p:nvPr>
        </p:nvGraphicFramePr>
        <p:xfrm>
          <a:off x="6430584" y="3063940"/>
          <a:ext cx="4349188" cy="73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261">
                  <a:extLst>
                    <a:ext uri="{9D8B030D-6E8A-4147-A177-3AD203B41FA5}">
                      <a16:colId xmlns:a16="http://schemas.microsoft.com/office/drawing/2014/main" val="922240103"/>
                    </a:ext>
                  </a:extLst>
                </a:gridCol>
                <a:gridCol w="717051">
                  <a:extLst>
                    <a:ext uri="{9D8B030D-6E8A-4147-A177-3AD203B41FA5}">
                      <a16:colId xmlns:a16="http://schemas.microsoft.com/office/drawing/2014/main" val="2526723166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918070956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2189203585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2711059270"/>
                    </a:ext>
                  </a:extLst>
                </a:gridCol>
                <a:gridCol w="727469">
                  <a:extLst>
                    <a:ext uri="{9D8B030D-6E8A-4147-A177-3AD203B41FA5}">
                      <a16:colId xmlns:a16="http://schemas.microsoft.com/office/drawing/2014/main" val="1082387417"/>
                    </a:ext>
                  </a:extLst>
                </a:gridCol>
              </a:tblGrid>
              <a:tr h="730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…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543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27732FD-84CA-6A61-B3FF-EB2A852CFF67}"/>
              </a:ext>
            </a:extLst>
          </p:cNvPr>
          <p:cNvSpPr txBox="1"/>
          <p:nvPr/>
        </p:nvSpPr>
        <p:spPr>
          <a:xfrm>
            <a:off x="6474753" y="4039481"/>
            <a:ext cx="42608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Feature Extract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53FE3F-0B2A-81B8-93C4-428608C260E0}"/>
              </a:ext>
            </a:extLst>
          </p:cNvPr>
          <p:cNvCxnSpPr>
            <a:cxnSpLocks/>
          </p:cNvCxnSpPr>
          <p:nvPr/>
        </p:nvCxnSpPr>
        <p:spPr>
          <a:xfrm>
            <a:off x="5448300" y="3428999"/>
            <a:ext cx="633806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89FB77-422B-3E70-988D-635B467733CC}"/>
              </a:ext>
            </a:extLst>
          </p:cNvPr>
          <p:cNvSpPr txBox="1"/>
          <p:nvPr/>
        </p:nvSpPr>
        <p:spPr>
          <a:xfrm>
            <a:off x="7420906" y="5418129"/>
            <a:ext cx="2368543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Class </a:t>
            </a:r>
            <a:r>
              <a:rPr lang="ko-KR" altLang="en-US" sz="2400" dirty="0">
                <a:solidFill>
                  <a:srgbClr val="F3F2F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FD49F-0F15-6D33-3C3E-C01BE1082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07" t="26811" r="12834" b="44630"/>
          <a:stretch/>
        </p:blipFill>
        <p:spPr>
          <a:xfrm>
            <a:off x="1967297" y="1898519"/>
            <a:ext cx="3132525" cy="3060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324CCA-5726-FC4B-14F2-7D1B6085FA03}"/>
              </a:ext>
            </a:extLst>
          </p:cNvPr>
          <p:cNvSpPr txBox="1"/>
          <p:nvPr/>
        </p:nvSpPr>
        <p:spPr>
          <a:xfrm>
            <a:off x="359199" y="670430"/>
            <a:ext cx="6916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Test</a:t>
            </a:r>
            <a:endParaRPr lang="ko-KR" altLang="en-US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F786BB-EE4A-2326-BD5D-561441A62462}"/>
              </a:ext>
            </a:extLst>
          </p:cNvPr>
          <p:cNvCxnSpPr>
            <a:cxnSpLocks/>
          </p:cNvCxnSpPr>
          <p:nvPr/>
        </p:nvCxnSpPr>
        <p:spPr>
          <a:xfrm rot="5400000">
            <a:off x="8346998" y="4893523"/>
            <a:ext cx="546253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916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Why CNN ?</a:t>
            </a:r>
            <a:endParaRPr lang="ko-KR" altLang="en-US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15695-238E-D7E0-EFB8-D0AB548C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47" y="1764649"/>
            <a:ext cx="6796105" cy="45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7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 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소년범죄 특성 분석 및 범죄 유형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27260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최종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84C065-A48D-8CDC-7DC9-C0483C61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344862"/>
            <a:ext cx="11220450" cy="2168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FB689A-56C7-EA58-0F26-0EBBD78F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6" y="2344862"/>
            <a:ext cx="11220450" cy="2163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CA693-619E-1B89-DF32-32F131EFC49A}"/>
              </a:ext>
            </a:extLst>
          </p:cNvPr>
          <p:cNvSpPr txBox="1"/>
          <p:nvPr/>
        </p:nvSpPr>
        <p:spPr>
          <a:xfrm>
            <a:off x="1921155" y="4987241"/>
            <a:ext cx="8349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계부모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’, ‘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초등학교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중퇴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’, ‘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영등포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 …  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→  </a:t>
            </a:r>
            <a:r>
              <a:rPr lang="ko-KR" altLang="en-US" sz="2400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어떤 범죄 유형</a:t>
            </a:r>
            <a:r>
              <a:rPr lang="en-US" altLang="ko-KR" sz="2400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8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BCEE9-078D-323B-463D-70DDA035DECE}"/>
              </a:ext>
            </a:extLst>
          </p:cNvPr>
          <p:cNvSpPr txBox="1"/>
          <p:nvPr/>
        </p:nvSpPr>
        <p:spPr>
          <a:xfrm>
            <a:off x="2091267" y="2828836"/>
            <a:ext cx="80094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  <a:endParaRPr lang="ko-KR" altLang="en-US" sz="28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88649-36E8-7E19-0B21-04AADF54CA77}"/>
              </a:ext>
            </a:extLst>
          </p:cNvPr>
          <p:cNvSpPr txBox="1"/>
          <p:nvPr/>
        </p:nvSpPr>
        <p:spPr>
          <a:xfrm>
            <a:off x="8559800" y="5272978"/>
            <a:ext cx="25761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Team </a:t>
            </a:r>
            <a:r>
              <a:rPr lang="ko-KR" altLang="en-US" dirty="0" err="1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채다치즈</a:t>
            </a:r>
            <a:endParaRPr lang="ko-KR" altLang="en-US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ko-KR" altLang="en-US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김채원</a:t>
            </a:r>
            <a:r>
              <a:rPr lang="en-US" altLang="ko-KR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김다영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C76A08-7EE4-0F4C-BA35-6D9F8A34F589}"/>
              </a:ext>
            </a:extLst>
          </p:cNvPr>
          <p:cNvSpPr/>
          <p:nvPr/>
        </p:nvSpPr>
        <p:spPr>
          <a:xfrm>
            <a:off x="712197" y="681769"/>
            <a:ext cx="10767606" cy="5494461"/>
          </a:xfrm>
          <a:prstGeom prst="rect">
            <a:avLst/>
          </a:prstGeom>
          <a:noFill/>
          <a:ln w="571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4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 Participate in a Kaggle Competition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45099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이전 목표</a:t>
            </a:r>
            <a:endParaRPr lang="ko-KR" altLang="en-US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67934B-E6DB-054D-769E-7E9AC984D6CE}"/>
              </a:ext>
            </a:extLst>
          </p:cNvPr>
          <p:cNvGrpSpPr/>
          <p:nvPr/>
        </p:nvGrpSpPr>
        <p:grpSpPr>
          <a:xfrm>
            <a:off x="1204750" y="2021295"/>
            <a:ext cx="9782499" cy="4081337"/>
            <a:chOff x="980128" y="2000975"/>
            <a:chExt cx="9782499" cy="40813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52B72F-E2A6-B84D-45DE-306D0C8A9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128" y="2413926"/>
              <a:ext cx="6872953" cy="36683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3E75CE9-6205-B09C-5182-287B835EE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21" r="12917"/>
            <a:stretch/>
          </p:blipFill>
          <p:spPr>
            <a:xfrm>
              <a:off x="6923966" y="2000975"/>
              <a:ext cx="3838661" cy="285605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E1A3925-85E9-B958-0FEA-44DC4F2D9C2C}"/>
              </a:ext>
            </a:extLst>
          </p:cNvPr>
          <p:cNvSpPr txBox="1"/>
          <p:nvPr/>
        </p:nvSpPr>
        <p:spPr>
          <a:xfrm>
            <a:off x="4038178" y="3174907"/>
            <a:ext cx="4115644" cy="1200329"/>
          </a:xfrm>
          <a:prstGeom prst="rect">
            <a:avLst/>
          </a:prstGeom>
          <a:solidFill>
            <a:srgbClr val="262626">
              <a:alpha val="88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 변경</a:t>
            </a:r>
            <a:endParaRPr lang="en-US" altLang="ko-KR" sz="32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6747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435CF3-CDCB-42CB-2F3D-8314953E2404}"/>
              </a:ext>
            </a:extLst>
          </p:cNvPr>
          <p:cNvSpPr txBox="1"/>
          <p:nvPr/>
        </p:nvSpPr>
        <p:spPr>
          <a:xfrm>
            <a:off x="359199" y="1437603"/>
            <a:ext cx="8009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|  DACON 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도배 하자 유형 분류 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경진대회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916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진행 현황</a:t>
            </a:r>
            <a:endParaRPr lang="ko-KR" altLang="en-US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C976C3-C23C-B4E2-FCAD-8760E924B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16" y="2152304"/>
            <a:ext cx="6932968" cy="44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8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E5B323-89BB-F37E-93EA-0E60BA2CE4F0}"/>
              </a:ext>
            </a:extLst>
          </p:cNvPr>
          <p:cNvSpPr txBox="1"/>
          <p:nvPr/>
        </p:nvSpPr>
        <p:spPr>
          <a:xfrm>
            <a:off x="359199" y="670430"/>
            <a:ext cx="691669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 Set</a:t>
            </a:r>
            <a:endParaRPr lang="ko-KR" altLang="en-US" sz="4400" dirty="0">
              <a:solidFill>
                <a:schemeClr val="accent4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D90D10-39B4-80A3-AE5B-50E5DB27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39" y="2006784"/>
            <a:ext cx="1348643" cy="1417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3045D5-B638-C98F-A6C3-E46CC1B47C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75"/>
          <a:stretch/>
        </p:blipFill>
        <p:spPr>
          <a:xfrm>
            <a:off x="6979975" y="3833652"/>
            <a:ext cx="1340904" cy="1497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460D3-1A3F-C5A8-225F-453A9F03B71B}"/>
              </a:ext>
            </a:extLst>
          </p:cNvPr>
          <p:cNvSpPr txBox="1"/>
          <p:nvPr/>
        </p:nvSpPr>
        <p:spPr>
          <a:xfrm>
            <a:off x="6885317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D2064-80CC-C3E1-2E74-B2BAE7CB2057}"/>
              </a:ext>
            </a:extLst>
          </p:cNvPr>
          <p:cNvSpPr txBox="1"/>
          <p:nvPr/>
        </p:nvSpPr>
        <p:spPr>
          <a:xfrm>
            <a:off x="9026426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Label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856E4-30D5-13AF-2C8C-F9CADFB26B1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613924" y="1366775"/>
            <a:ext cx="21411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623615-A0DA-8E20-1704-93B91BA2C34C}"/>
              </a:ext>
            </a:extLst>
          </p:cNvPr>
          <p:cNvSpPr txBox="1"/>
          <p:nvPr/>
        </p:nvSpPr>
        <p:spPr>
          <a:xfrm>
            <a:off x="9026426" y="2484798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 err="1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녹오염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F3EB9-31E9-796B-2A04-AB9D963FC24A}"/>
              </a:ext>
            </a:extLst>
          </p:cNvPr>
          <p:cNvSpPr txBox="1"/>
          <p:nvPr/>
        </p:nvSpPr>
        <p:spPr>
          <a:xfrm>
            <a:off x="9026426" y="4412697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터짐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왼쪽 대괄호 10">
            <a:extLst>
              <a:ext uri="{FF2B5EF4-FFF2-40B4-BE49-F238E27FC236}">
                <a16:creationId xmlns:a16="http://schemas.microsoft.com/office/drawing/2014/main" id="{B2463EB1-D368-6174-1229-7B5D274DE828}"/>
              </a:ext>
            </a:extLst>
          </p:cNvPr>
          <p:cNvSpPr/>
          <p:nvPr/>
        </p:nvSpPr>
        <p:spPr>
          <a:xfrm>
            <a:off x="6807128" y="1906761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>
            <a:extLst>
              <a:ext uri="{FF2B5EF4-FFF2-40B4-BE49-F238E27FC236}">
                <a16:creationId xmlns:a16="http://schemas.microsoft.com/office/drawing/2014/main" id="{CA91B6BC-C6D7-F466-5D58-2D39E660EEA1}"/>
              </a:ext>
            </a:extLst>
          </p:cNvPr>
          <p:cNvSpPr/>
          <p:nvPr/>
        </p:nvSpPr>
        <p:spPr>
          <a:xfrm flipH="1">
            <a:off x="10478457" y="1906761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>
            <a:extLst>
              <a:ext uri="{FF2B5EF4-FFF2-40B4-BE49-F238E27FC236}">
                <a16:creationId xmlns:a16="http://schemas.microsoft.com/office/drawing/2014/main" id="{FB6A8F86-A3E7-2B82-5B8D-2A15601152B1}"/>
              </a:ext>
            </a:extLst>
          </p:cNvPr>
          <p:cNvSpPr/>
          <p:nvPr/>
        </p:nvSpPr>
        <p:spPr>
          <a:xfrm>
            <a:off x="6807128" y="3780312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대괄호 13">
            <a:extLst>
              <a:ext uri="{FF2B5EF4-FFF2-40B4-BE49-F238E27FC236}">
                <a16:creationId xmlns:a16="http://schemas.microsoft.com/office/drawing/2014/main" id="{A694F09A-2ABA-906E-0392-071C2B396386}"/>
              </a:ext>
            </a:extLst>
          </p:cNvPr>
          <p:cNvSpPr/>
          <p:nvPr/>
        </p:nvSpPr>
        <p:spPr>
          <a:xfrm flipH="1">
            <a:off x="10478457" y="3780312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6B3F0-7D87-32C6-8014-C5F549F0C98A}"/>
              </a:ext>
            </a:extLst>
          </p:cNvPr>
          <p:cNvSpPr txBox="1"/>
          <p:nvPr/>
        </p:nvSpPr>
        <p:spPr>
          <a:xfrm>
            <a:off x="8477952" y="3062833"/>
            <a:ext cx="4150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E53B7-4561-68FA-B426-E9F57B7DC643}"/>
              </a:ext>
            </a:extLst>
          </p:cNvPr>
          <p:cNvSpPr txBox="1"/>
          <p:nvPr/>
        </p:nvSpPr>
        <p:spPr>
          <a:xfrm>
            <a:off x="8477952" y="4936384"/>
            <a:ext cx="4150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2C946-434E-B5DF-3E17-DB13EEF2B5D8}"/>
              </a:ext>
            </a:extLst>
          </p:cNvPr>
          <p:cNvSpPr txBox="1"/>
          <p:nvPr/>
        </p:nvSpPr>
        <p:spPr>
          <a:xfrm>
            <a:off x="7955871" y="5931820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A465A1-F5F2-8CE9-16E0-0B070C95C411}"/>
              </a:ext>
            </a:extLst>
          </p:cNvPr>
          <p:cNvGrpSpPr/>
          <p:nvPr/>
        </p:nvGrpSpPr>
        <p:grpSpPr>
          <a:xfrm>
            <a:off x="1670906" y="2715630"/>
            <a:ext cx="3600000" cy="1024143"/>
            <a:chOff x="1670906" y="2715630"/>
            <a:chExt cx="3600000" cy="10241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B8C14A-B19D-B8FF-C835-49ED3856EEE6}"/>
                </a:ext>
              </a:extLst>
            </p:cNvPr>
            <p:cNvSpPr/>
            <p:nvPr/>
          </p:nvSpPr>
          <p:spPr>
            <a:xfrm>
              <a:off x="1670906" y="3293665"/>
              <a:ext cx="3600000" cy="446108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Total data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76C7E6-A98D-8C46-7199-0BE4E080282F}"/>
                </a:ext>
              </a:extLst>
            </p:cNvPr>
            <p:cNvSpPr txBox="1"/>
            <p:nvPr/>
          </p:nvSpPr>
          <p:spPr>
            <a:xfrm>
              <a:off x="2705796" y="2715630"/>
              <a:ext cx="15302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100%</a:t>
              </a:r>
              <a:endPara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8A6CFE-702F-7512-D73D-A0A82401E2F6}"/>
              </a:ext>
            </a:extLst>
          </p:cNvPr>
          <p:cNvSpPr/>
          <p:nvPr/>
        </p:nvSpPr>
        <p:spPr>
          <a:xfrm>
            <a:off x="1670906" y="4006946"/>
            <a:ext cx="2484000" cy="446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Training data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4194C5-AF39-4A5B-7579-4FFA16C4B361}"/>
              </a:ext>
            </a:extLst>
          </p:cNvPr>
          <p:cNvSpPr/>
          <p:nvPr/>
        </p:nvSpPr>
        <p:spPr>
          <a:xfrm>
            <a:off x="4226906" y="4006946"/>
            <a:ext cx="1044000" cy="446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Val data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4F85A0-196B-BC56-AC11-D22069927ED4}"/>
              </a:ext>
            </a:extLst>
          </p:cNvPr>
          <p:cNvSpPr txBox="1"/>
          <p:nvPr/>
        </p:nvSpPr>
        <p:spPr>
          <a:xfrm>
            <a:off x="2147796" y="4569424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70%</a:t>
            </a:r>
            <a:endParaRPr lang="ko-KR" altLang="en-US" sz="2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150C83-AFF5-086E-470A-32316E2B4712}"/>
              </a:ext>
            </a:extLst>
          </p:cNvPr>
          <p:cNvSpPr txBox="1"/>
          <p:nvPr/>
        </p:nvSpPr>
        <p:spPr>
          <a:xfrm>
            <a:off x="4229295" y="4569424"/>
            <a:ext cx="10451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30%</a:t>
            </a:r>
            <a:endParaRPr lang="ko-KR" altLang="en-US" sz="2400" dirty="0">
              <a:solidFill>
                <a:srgbClr val="262626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53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D149709-5385-20FD-CDA2-B48ED2CB585B}"/>
              </a:ext>
            </a:extLst>
          </p:cNvPr>
          <p:cNvSpPr/>
          <p:nvPr/>
        </p:nvSpPr>
        <p:spPr>
          <a:xfrm>
            <a:off x="900702" y="663935"/>
            <a:ext cx="4953458" cy="5747438"/>
          </a:xfrm>
          <a:prstGeom prst="roundRect">
            <a:avLst>
              <a:gd name="adj" fmla="val 678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EA399C8-C545-EE1F-449E-0EB5E370450B}"/>
              </a:ext>
            </a:extLst>
          </p:cNvPr>
          <p:cNvSpPr/>
          <p:nvPr/>
        </p:nvSpPr>
        <p:spPr>
          <a:xfrm>
            <a:off x="8274670" y="2143506"/>
            <a:ext cx="3016628" cy="3016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0E4A0-CFE1-23F3-39CD-B1C2A1126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89" y="2006784"/>
            <a:ext cx="1348643" cy="14176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43F961-D22D-C4EA-4CC9-98B128CEF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75"/>
          <a:stretch/>
        </p:blipFill>
        <p:spPr>
          <a:xfrm>
            <a:off x="1636425" y="3833652"/>
            <a:ext cx="1340904" cy="1497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DAC0A2-DBA0-7612-B5C3-5525BEE0D9B8}"/>
              </a:ext>
            </a:extLst>
          </p:cNvPr>
          <p:cNvSpPr txBox="1"/>
          <p:nvPr/>
        </p:nvSpPr>
        <p:spPr>
          <a:xfrm>
            <a:off x="1541767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FDAE1-CA65-6E7E-0BA1-285F3BA7A99D}"/>
              </a:ext>
            </a:extLst>
          </p:cNvPr>
          <p:cNvSpPr txBox="1"/>
          <p:nvPr/>
        </p:nvSpPr>
        <p:spPr>
          <a:xfrm>
            <a:off x="3682876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Label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80EB4E-A01F-D167-543C-1539F012C54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270374" y="1366775"/>
            <a:ext cx="21411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1E9F33-7362-1341-CA2F-1905E2570ABC}"/>
              </a:ext>
            </a:extLst>
          </p:cNvPr>
          <p:cNvSpPr txBox="1"/>
          <p:nvPr/>
        </p:nvSpPr>
        <p:spPr>
          <a:xfrm>
            <a:off x="3682876" y="2484798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 err="1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녹오염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020CE-9F00-D3A1-5342-72A494689BF2}"/>
              </a:ext>
            </a:extLst>
          </p:cNvPr>
          <p:cNvSpPr txBox="1"/>
          <p:nvPr/>
        </p:nvSpPr>
        <p:spPr>
          <a:xfrm>
            <a:off x="3682876" y="4412697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터짐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0721ACAA-74ED-BE4A-665E-BE5011B46325}"/>
              </a:ext>
            </a:extLst>
          </p:cNvPr>
          <p:cNvSpPr/>
          <p:nvPr/>
        </p:nvSpPr>
        <p:spPr>
          <a:xfrm>
            <a:off x="1463578" y="1906761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D1622994-86A5-77E2-70CE-64D5638CFBA8}"/>
              </a:ext>
            </a:extLst>
          </p:cNvPr>
          <p:cNvSpPr/>
          <p:nvPr/>
        </p:nvSpPr>
        <p:spPr>
          <a:xfrm flipH="1">
            <a:off x="5134907" y="1906761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E9DA80FE-C3F2-85DD-6E3D-D913F0FBE09C}"/>
              </a:ext>
            </a:extLst>
          </p:cNvPr>
          <p:cNvSpPr/>
          <p:nvPr/>
        </p:nvSpPr>
        <p:spPr>
          <a:xfrm>
            <a:off x="1463578" y="3780312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2C90A5E5-F98C-3397-CCB6-53EBE3919988}"/>
              </a:ext>
            </a:extLst>
          </p:cNvPr>
          <p:cNvSpPr/>
          <p:nvPr/>
        </p:nvSpPr>
        <p:spPr>
          <a:xfrm flipH="1">
            <a:off x="5134907" y="3780312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94FB7B-DC49-B85E-3AAD-346B8CD4AE71}"/>
              </a:ext>
            </a:extLst>
          </p:cNvPr>
          <p:cNvSpPr txBox="1"/>
          <p:nvPr/>
        </p:nvSpPr>
        <p:spPr>
          <a:xfrm>
            <a:off x="3134402" y="3062833"/>
            <a:ext cx="4150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4C882-2BC5-528D-7288-EA23F656A6DD}"/>
              </a:ext>
            </a:extLst>
          </p:cNvPr>
          <p:cNvSpPr txBox="1"/>
          <p:nvPr/>
        </p:nvSpPr>
        <p:spPr>
          <a:xfrm>
            <a:off x="3134402" y="4936384"/>
            <a:ext cx="4150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D1DA619-B206-E6B4-A65C-1591479CA158}"/>
              </a:ext>
            </a:extLst>
          </p:cNvPr>
          <p:cNvCxnSpPr>
            <a:cxnSpLocks/>
          </p:cNvCxnSpPr>
          <p:nvPr/>
        </p:nvCxnSpPr>
        <p:spPr>
          <a:xfrm>
            <a:off x="6113813" y="3651820"/>
            <a:ext cx="1909955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1C8D4B-0072-B8CC-E4AD-C54510FE0765}"/>
              </a:ext>
            </a:extLst>
          </p:cNvPr>
          <p:cNvSpPr txBox="1"/>
          <p:nvPr/>
        </p:nvSpPr>
        <p:spPr>
          <a:xfrm>
            <a:off x="2612321" y="5684316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370060-7CD3-0547-F5EA-704024282DA7}"/>
              </a:ext>
            </a:extLst>
          </p:cNvPr>
          <p:cNvSpPr txBox="1"/>
          <p:nvPr/>
        </p:nvSpPr>
        <p:spPr>
          <a:xfrm>
            <a:off x="6311453" y="3161503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Training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D4E1531D-2500-2236-6E38-FDA064DDF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36" y="2550217"/>
            <a:ext cx="2145902" cy="214590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50BFEA-879F-3A50-0D96-1F51CCF76BF4}"/>
              </a:ext>
            </a:extLst>
          </p:cNvPr>
          <p:cNvSpPr/>
          <p:nvPr/>
        </p:nvSpPr>
        <p:spPr>
          <a:xfrm>
            <a:off x="2135431" y="446628"/>
            <a:ext cx="2484000" cy="4461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Training data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5AF6BC77-40D3-3BE3-6495-9AD15DAC9C8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36" y="2550217"/>
            <a:ext cx="2145902" cy="21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D149709-5385-20FD-CDA2-B48ED2CB585B}"/>
              </a:ext>
            </a:extLst>
          </p:cNvPr>
          <p:cNvSpPr/>
          <p:nvPr/>
        </p:nvSpPr>
        <p:spPr>
          <a:xfrm>
            <a:off x="1086159" y="663935"/>
            <a:ext cx="4953458" cy="5747438"/>
          </a:xfrm>
          <a:prstGeom prst="roundRect">
            <a:avLst>
              <a:gd name="adj" fmla="val 678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0E4A0-CFE1-23F3-39CD-B1C2A1126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73" y="2006784"/>
            <a:ext cx="1348643" cy="14176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43F961-D22D-C4EA-4CC9-98B128CEF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75"/>
          <a:stretch/>
        </p:blipFill>
        <p:spPr>
          <a:xfrm>
            <a:off x="1787609" y="3833652"/>
            <a:ext cx="1340904" cy="1497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DAC0A2-DBA0-7612-B5C3-5525BEE0D9B8}"/>
              </a:ext>
            </a:extLst>
          </p:cNvPr>
          <p:cNvSpPr txBox="1"/>
          <p:nvPr/>
        </p:nvSpPr>
        <p:spPr>
          <a:xfrm>
            <a:off x="1692951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Image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FDAE1-CA65-6E7E-0BA1-285F3BA7A99D}"/>
              </a:ext>
            </a:extLst>
          </p:cNvPr>
          <p:cNvSpPr txBox="1"/>
          <p:nvPr/>
        </p:nvSpPr>
        <p:spPr>
          <a:xfrm>
            <a:off x="3834060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Label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F80EB4E-A01F-D167-543C-1539F012C54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421558" y="1366775"/>
            <a:ext cx="21411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1E9F33-7362-1341-CA2F-1905E2570ABC}"/>
              </a:ext>
            </a:extLst>
          </p:cNvPr>
          <p:cNvSpPr txBox="1"/>
          <p:nvPr/>
        </p:nvSpPr>
        <p:spPr>
          <a:xfrm>
            <a:off x="3834060" y="2484798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 err="1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녹오염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020CE-9F00-D3A1-5342-72A494689BF2}"/>
              </a:ext>
            </a:extLst>
          </p:cNvPr>
          <p:cNvSpPr txBox="1"/>
          <p:nvPr/>
        </p:nvSpPr>
        <p:spPr>
          <a:xfrm>
            <a:off x="3834060" y="4412697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터짐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0721ACAA-74ED-BE4A-665E-BE5011B46325}"/>
              </a:ext>
            </a:extLst>
          </p:cNvPr>
          <p:cNvSpPr/>
          <p:nvPr/>
        </p:nvSpPr>
        <p:spPr>
          <a:xfrm>
            <a:off x="1614762" y="1906761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D1622994-86A5-77E2-70CE-64D5638CFBA8}"/>
              </a:ext>
            </a:extLst>
          </p:cNvPr>
          <p:cNvSpPr/>
          <p:nvPr/>
        </p:nvSpPr>
        <p:spPr>
          <a:xfrm flipH="1">
            <a:off x="5286091" y="1906761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E9DA80FE-C3F2-85DD-6E3D-D913F0FBE09C}"/>
              </a:ext>
            </a:extLst>
          </p:cNvPr>
          <p:cNvSpPr/>
          <p:nvPr/>
        </p:nvSpPr>
        <p:spPr>
          <a:xfrm>
            <a:off x="1614762" y="3780312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대괄호 30">
            <a:extLst>
              <a:ext uri="{FF2B5EF4-FFF2-40B4-BE49-F238E27FC236}">
                <a16:creationId xmlns:a16="http://schemas.microsoft.com/office/drawing/2014/main" id="{2C90A5E5-F98C-3397-CCB6-53EBE3919988}"/>
              </a:ext>
            </a:extLst>
          </p:cNvPr>
          <p:cNvSpPr/>
          <p:nvPr/>
        </p:nvSpPr>
        <p:spPr>
          <a:xfrm flipH="1">
            <a:off x="5286091" y="3780312"/>
            <a:ext cx="156377" cy="1617737"/>
          </a:xfrm>
          <a:prstGeom prst="leftBracket">
            <a:avLst>
              <a:gd name="adj" fmla="val 0"/>
            </a:avLst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94FB7B-DC49-B85E-3AAD-346B8CD4AE71}"/>
              </a:ext>
            </a:extLst>
          </p:cNvPr>
          <p:cNvSpPr txBox="1"/>
          <p:nvPr/>
        </p:nvSpPr>
        <p:spPr>
          <a:xfrm>
            <a:off x="3285586" y="3062833"/>
            <a:ext cx="4150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B4C882-2BC5-528D-7288-EA23F656A6DD}"/>
              </a:ext>
            </a:extLst>
          </p:cNvPr>
          <p:cNvSpPr txBox="1"/>
          <p:nvPr/>
        </p:nvSpPr>
        <p:spPr>
          <a:xfrm>
            <a:off x="3285586" y="4936384"/>
            <a:ext cx="4150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1C8D4B-0072-B8CC-E4AD-C54510FE0765}"/>
              </a:ext>
            </a:extLst>
          </p:cNvPr>
          <p:cNvSpPr txBox="1"/>
          <p:nvPr/>
        </p:nvSpPr>
        <p:spPr>
          <a:xfrm>
            <a:off x="2763505" y="5684316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E48429-AD6E-0FA7-43AD-1EA5AA566541}"/>
              </a:ext>
            </a:extLst>
          </p:cNvPr>
          <p:cNvSpPr/>
          <p:nvPr/>
        </p:nvSpPr>
        <p:spPr>
          <a:xfrm>
            <a:off x="2618441" y="446627"/>
            <a:ext cx="2034460" cy="446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Validation data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2AD8F-C1E5-7E56-AB36-B2A5A6F3382B}"/>
              </a:ext>
            </a:extLst>
          </p:cNvPr>
          <p:cNvSpPr/>
          <p:nvPr/>
        </p:nvSpPr>
        <p:spPr>
          <a:xfrm>
            <a:off x="3700610" y="933041"/>
            <a:ext cx="2034460" cy="468888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62AFC-ED61-91FD-7AC3-0B5D00AE70A9}"/>
              </a:ext>
            </a:extLst>
          </p:cNvPr>
          <p:cNvSpPr txBox="1"/>
          <p:nvPr/>
        </p:nvSpPr>
        <p:spPr>
          <a:xfrm>
            <a:off x="5960514" y="4383171"/>
            <a:ext cx="25189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Label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보관</a:t>
            </a:r>
            <a:endParaRPr lang="en-US" altLang="ko-KR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74B49D-63BD-68E8-2A71-5EBA37D89E80}"/>
              </a:ext>
            </a:extLst>
          </p:cNvPr>
          <p:cNvSpPr/>
          <p:nvPr/>
        </p:nvSpPr>
        <p:spPr>
          <a:xfrm>
            <a:off x="8284455" y="550759"/>
            <a:ext cx="2821386" cy="5747438"/>
          </a:xfrm>
          <a:prstGeom prst="roundRect">
            <a:avLst>
              <a:gd name="adj" fmla="val 678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B073F-8D13-B5AD-4419-D251C9C3A7E6}"/>
              </a:ext>
            </a:extLst>
          </p:cNvPr>
          <p:cNvGrpSpPr/>
          <p:nvPr/>
        </p:nvGrpSpPr>
        <p:grpSpPr>
          <a:xfrm>
            <a:off x="8826183" y="1135942"/>
            <a:ext cx="1868062" cy="4988158"/>
            <a:chOff x="2253371" y="1135942"/>
            <a:chExt cx="1868062" cy="49881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8FBF6B-2457-6A6B-AECB-1F408F0B8C75}"/>
                </a:ext>
              </a:extLst>
            </p:cNvPr>
            <p:cNvSpPr txBox="1"/>
            <p:nvPr/>
          </p:nvSpPr>
          <p:spPr>
            <a:xfrm>
              <a:off x="2426218" y="1135942"/>
              <a:ext cx="1530220" cy="46166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Image</a:t>
              </a:r>
              <a:endPara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7D485F8-F64A-51B1-199A-4C8EF7CB456B}"/>
                </a:ext>
              </a:extLst>
            </p:cNvPr>
            <p:cNvGrpSpPr/>
            <p:nvPr/>
          </p:nvGrpSpPr>
          <p:grpSpPr>
            <a:xfrm>
              <a:off x="2253371" y="1884880"/>
              <a:ext cx="1868062" cy="4239220"/>
              <a:chOff x="2253371" y="1884880"/>
              <a:chExt cx="1868062" cy="423922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26293D3-D5BC-89F0-E3EF-292850603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950" y="1984903"/>
                <a:ext cx="1348643" cy="141769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60FB969-E89B-9F7E-71A3-A40A604C0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375"/>
              <a:stretch/>
            </p:blipFill>
            <p:spPr>
              <a:xfrm>
                <a:off x="2520876" y="3811771"/>
                <a:ext cx="1340904" cy="1497837"/>
              </a:xfrm>
              <a:prstGeom prst="rect">
                <a:avLst/>
              </a:prstGeom>
            </p:spPr>
          </p:pic>
          <p:sp>
            <p:nvSpPr>
              <p:cNvPr id="19" name="왼쪽 대괄호 18">
                <a:extLst>
                  <a:ext uri="{FF2B5EF4-FFF2-40B4-BE49-F238E27FC236}">
                    <a16:creationId xmlns:a16="http://schemas.microsoft.com/office/drawing/2014/main" id="{B2240FBA-1F42-DB81-92C9-1B545AA0D849}"/>
                  </a:ext>
                </a:extLst>
              </p:cNvPr>
              <p:cNvSpPr/>
              <p:nvPr/>
            </p:nvSpPr>
            <p:spPr>
              <a:xfrm>
                <a:off x="2253371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왼쪽 대괄호 23">
                <a:extLst>
                  <a:ext uri="{FF2B5EF4-FFF2-40B4-BE49-F238E27FC236}">
                    <a16:creationId xmlns:a16="http://schemas.microsoft.com/office/drawing/2014/main" id="{0256B5FB-5FAB-9CFD-5A26-9B608AFE07D8}"/>
                  </a:ext>
                </a:extLst>
              </p:cNvPr>
              <p:cNvSpPr/>
              <p:nvPr/>
            </p:nvSpPr>
            <p:spPr>
              <a:xfrm flipH="1">
                <a:off x="3965056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왼쪽 대괄호 24">
                <a:extLst>
                  <a:ext uri="{FF2B5EF4-FFF2-40B4-BE49-F238E27FC236}">
                    <a16:creationId xmlns:a16="http://schemas.microsoft.com/office/drawing/2014/main" id="{1E97AACC-9AAF-9928-E94D-23C512BB9332}"/>
                  </a:ext>
                </a:extLst>
              </p:cNvPr>
              <p:cNvSpPr/>
              <p:nvPr/>
            </p:nvSpPr>
            <p:spPr>
              <a:xfrm>
                <a:off x="2253371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왼쪽 대괄호 25">
                <a:extLst>
                  <a:ext uri="{FF2B5EF4-FFF2-40B4-BE49-F238E27FC236}">
                    <a16:creationId xmlns:a16="http://schemas.microsoft.com/office/drawing/2014/main" id="{CA241216-3853-8AB7-DBCF-71F6DE0A9CBF}"/>
                  </a:ext>
                </a:extLst>
              </p:cNvPr>
              <p:cNvSpPr/>
              <p:nvPr/>
            </p:nvSpPr>
            <p:spPr>
              <a:xfrm flipH="1">
                <a:off x="3965056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F1E2A7-4108-5183-4DA8-0318177ED396}"/>
                  </a:ext>
                </a:extLst>
              </p:cNvPr>
              <p:cNvSpPr txBox="1"/>
              <p:nvPr/>
            </p:nvSpPr>
            <p:spPr>
              <a:xfrm>
                <a:off x="2411598" y="5662435"/>
                <a:ext cx="15302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262626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⁝</a:t>
                </a: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0CFA873-FFB5-7C87-793C-EA411FD669DF}"/>
              </a:ext>
            </a:extLst>
          </p:cNvPr>
          <p:cNvSpPr/>
          <p:nvPr/>
        </p:nvSpPr>
        <p:spPr>
          <a:xfrm>
            <a:off x="8824766" y="446627"/>
            <a:ext cx="1849509" cy="446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Validation data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A0C574D-C37A-8809-650C-A22DA1A77141}"/>
              </a:ext>
            </a:extLst>
          </p:cNvPr>
          <p:cNvCxnSpPr>
            <a:cxnSpLocks/>
          </p:cNvCxnSpPr>
          <p:nvPr/>
        </p:nvCxnSpPr>
        <p:spPr>
          <a:xfrm>
            <a:off x="6264997" y="3477818"/>
            <a:ext cx="1909955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원호 46">
            <a:extLst>
              <a:ext uri="{FF2B5EF4-FFF2-40B4-BE49-F238E27FC236}">
                <a16:creationId xmlns:a16="http://schemas.microsoft.com/office/drawing/2014/main" id="{50F803B8-F99B-CFF8-D137-D7FCFCA3A26C}"/>
              </a:ext>
            </a:extLst>
          </p:cNvPr>
          <p:cNvSpPr/>
          <p:nvPr/>
        </p:nvSpPr>
        <p:spPr>
          <a:xfrm>
            <a:off x="5597785" y="3402597"/>
            <a:ext cx="1622189" cy="1209619"/>
          </a:xfrm>
          <a:prstGeom prst="arc">
            <a:avLst>
              <a:gd name="adj1" fmla="val 18490813"/>
              <a:gd name="adj2" fmla="val 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7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32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6364240A-68EC-9535-A7B1-7FB7C6573740}"/>
              </a:ext>
            </a:extLst>
          </p:cNvPr>
          <p:cNvGrpSpPr/>
          <p:nvPr/>
        </p:nvGrpSpPr>
        <p:grpSpPr>
          <a:xfrm>
            <a:off x="8595415" y="1135942"/>
            <a:ext cx="2821386" cy="5275430"/>
            <a:chOff x="2703120" y="1135942"/>
            <a:chExt cx="2821386" cy="5275430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D1DA619-B206-E6B4-A65C-1591479CA158}"/>
                </a:ext>
              </a:extLst>
            </p:cNvPr>
            <p:cNvCxnSpPr>
              <a:cxnSpLocks/>
            </p:cNvCxnSpPr>
            <p:nvPr/>
          </p:nvCxnSpPr>
          <p:spPr>
            <a:xfrm>
              <a:off x="3981358" y="3651820"/>
              <a:ext cx="1170942" cy="0"/>
            </a:xfrm>
            <a:prstGeom prst="straightConnector1">
              <a:avLst/>
            </a:prstGeom>
            <a:ln w="3810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2B58D2-B78F-46A8-DDFC-2F776CC36A1E}"/>
                </a:ext>
              </a:extLst>
            </p:cNvPr>
            <p:cNvSpPr txBox="1"/>
            <p:nvPr/>
          </p:nvSpPr>
          <p:spPr>
            <a:xfrm>
              <a:off x="3673236" y="3161503"/>
              <a:ext cx="17871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Input</a:t>
              </a:r>
              <a:endPara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CD34C3F-73D9-4884-BB7A-23DEE64ADA81}"/>
                </a:ext>
              </a:extLst>
            </p:cNvPr>
            <p:cNvSpPr/>
            <p:nvPr/>
          </p:nvSpPr>
          <p:spPr>
            <a:xfrm>
              <a:off x="2703120" y="1371599"/>
              <a:ext cx="2821386" cy="5039773"/>
            </a:xfrm>
            <a:prstGeom prst="roundRect">
              <a:avLst>
                <a:gd name="adj" fmla="val 678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85E58C-B42E-F22C-6081-36AB8D0C15E3}"/>
                </a:ext>
              </a:extLst>
            </p:cNvPr>
            <p:cNvSpPr txBox="1"/>
            <p:nvPr/>
          </p:nvSpPr>
          <p:spPr>
            <a:xfrm>
              <a:off x="3348703" y="1135942"/>
              <a:ext cx="1530220" cy="4616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Predict</a:t>
              </a:r>
              <a:endPara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F3A6B5-762D-5B50-A15B-DF3F1BD51F21}"/>
                </a:ext>
              </a:extLst>
            </p:cNvPr>
            <p:cNvSpPr txBox="1"/>
            <p:nvPr/>
          </p:nvSpPr>
          <p:spPr>
            <a:xfrm>
              <a:off x="3348703" y="4412697"/>
              <a:ext cx="15302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“</a:t>
              </a:r>
              <a:r>
                <a:rPr lang="ko-KR" altLang="en-US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터짐</a:t>
              </a:r>
              <a:r>
                <a:rPr lang="en-US" altLang="ko-KR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”</a:t>
              </a:r>
              <a:endPara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72F00C-3E5A-E38F-18EB-1DD7B36BF63A}"/>
                </a:ext>
              </a:extLst>
            </p:cNvPr>
            <p:cNvSpPr txBox="1"/>
            <p:nvPr/>
          </p:nvSpPr>
          <p:spPr>
            <a:xfrm>
              <a:off x="3348703" y="5684316"/>
              <a:ext cx="15302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⁝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6CC84A6-38BA-1DC0-DA28-222B1BFD9D14}"/>
                </a:ext>
              </a:extLst>
            </p:cNvPr>
            <p:cNvGrpSpPr/>
            <p:nvPr/>
          </p:nvGrpSpPr>
          <p:grpSpPr>
            <a:xfrm>
              <a:off x="3179782" y="1884880"/>
              <a:ext cx="1868062" cy="3491288"/>
              <a:chOff x="1578087" y="1884880"/>
              <a:chExt cx="1868062" cy="3491288"/>
            </a:xfrm>
          </p:grpSpPr>
          <p:sp>
            <p:nvSpPr>
              <p:cNvPr id="35" name="왼쪽 대괄호 34">
                <a:extLst>
                  <a:ext uri="{FF2B5EF4-FFF2-40B4-BE49-F238E27FC236}">
                    <a16:creationId xmlns:a16="http://schemas.microsoft.com/office/drawing/2014/main" id="{69B1AFE0-A427-0BA9-704B-B8C93E222CDD}"/>
                  </a:ext>
                </a:extLst>
              </p:cNvPr>
              <p:cNvSpPr/>
              <p:nvPr/>
            </p:nvSpPr>
            <p:spPr>
              <a:xfrm>
                <a:off x="1578087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왼쪽 대괄호 38">
                <a:extLst>
                  <a:ext uri="{FF2B5EF4-FFF2-40B4-BE49-F238E27FC236}">
                    <a16:creationId xmlns:a16="http://schemas.microsoft.com/office/drawing/2014/main" id="{16795482-A4FE-9EC0-F1F8-8CBFA40CF0C2}"/>
                  </a:ext>
                </a:extLst>
              </p:cNvPr>
              <p:cNvSpPr/>
              <p:nvPr/>
            </p:nvSpPr>
            <p:spPr>
              <a:xfrm flipH="1">
                <a:off x="3289772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8ADA820C-DEE7-4333-61F7-17532D0DC053}"/>
                  </a:ext>
                </a:extLst>
              </p:cNvPr>
              <p:cNvSpPr/>
              <p:nvPr/>
            </p:nvSpPr>
            <p:spPr>
              <a:xfrm>
                <a:off x="1578087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왼쪽 대괄호 42">
                <a:extLst>
                  <a:ext uri="{FF2B5EF4-FFF2-40B4-BE49-F238E27FC236}">
                    <a16:creationId xmlns:a16="http://schemas.microsoft.com/office/drawing/2014/main" id="{2E55F5FE-32F7-3AA9-D17D-5680262E2B87}"/>
                  </a:ext>
                </a:extLst>
              </p:cNvPr>
              <p:cNvSpPr/>
              <p:nvPr/>
            </p:nvSpPr>
            <p:spPr>
              <a:xfrm flipH="1">
                <a:off x="3289772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505E2B-EBE5-CE11-BDE8-AC34E8B3E2FE}"/>
                </a:ext>
              </a:extLst>
            </p:cNvPr>
            <p:cNvSpPr txBox="1"/>
            <p:nvPr/>
          </p:nvSpPr>
          <p:spPr>
            <a:xfrm>
              <a:off x="3348703" y="2484798"/>
              <a:ext cx="15302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“</a:t>
              </a:r>
              <a:r>
                <a:rPr lang="ko-KR" altLang="en-US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훼손</a:t>
              </a:r>
              <a:r>
                <a:rPr lang="en-US" altLang="ko-KR" sz="2400" dirty="0">
                  <a:solidFill>
                    <a:srgbClr val="26262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”</a:t>
              </a:r>
              <a:endPara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F98867-25CA-1987-5A48-2D1A86541B90}"/>
              </a:ext>
            </a:extLst>
          </p:cNvPr>
          <p:cNvSpPr/>
          <p:nvPr/>
        </p:nvSpPr>
        <p:spPr>
          <a:xfrm>
            <a:off x="775199" y="663935"/>
            <a:ext cx="2821386" cy="5747438"/>
          </a:xfrm>
          <a:prstGeom prst="roundRect">
            <a:avLst>
              <a:gd name="adj" fmla="val 678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EA399C8-C545-EE1F-449E-0EB5E370450B}"/>
              </a:ext>
            </a:extLst>
          </p:cNvPr>
          <p:cNvSpPr/>
          <p:nvPr/>
        </p:nvSpPr>
        <p:spPr>
          <a:xfrm>
            <a:off x="4747346" y="2143506"/>
            <a:ext cx="3016628" cy="3016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F702A14-9C06-B5B3-B941-7D1446BE987E}"/>
              </a:ext>
            </a:extLst>
          </p:cNvPr>
          <p:cNvGrpSpPr/>
          <p:nvPr/>
        </p:nvGrpSpPr>
        <p:grpSpPr>
          <a:xfrm>
            <a:off x="1251861" y="1135942"/>
            <a:ext cx="1868062" cy="4988158"/>
            <a:chOff x="2253371" y="1135942"/>
            <a:chExt cx="1868062" cy="49881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AC0A2-DBA0-7612-B5C3-5525BEE0D9B8}"/>
                </a:ext>
              </a:extLst>
            </p:cNvPr>
            <p:cNvSpPr txBox="1"/>
            <p:nvPr/>
          </p:nvSpPr>
          <p:spPr>
            <a:xfrm>
              <a:off x="2426218" y="1135942"/>
              <a:ext cx="1530220" cy="46166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Image</a:t>
              </a:r>
              <a:endPara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23B9D7-DE05-DE85-0706-650C1DC064E5}"/>
                </a:ext>
              </a:extLst>
            </p:cNvPr>
            <p:cNvGrpSpPr/>
            <p:nvPr/>
          </p:nvGrpSpPr>
          <p:grpSpPr>
            <a:xfrm>
              <a:off x="2253371" y="1884880"/>
              <a:ext cx="1868062" cy="4239220"/>
              <a:chOff x="2253371" y="1884880"/>
              <a:chExt cx="1868062" cy="423922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F40E4A0-CFE1-23F3-39CD-B1C2A1126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950" y="1984903"/>
                <a:ext cx="1348643" cy="141769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243F961-D22D-C4EA-4CC9-98B128CEFB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375"/>
              <a:stretch/>
            </p:blipFill>
            <p:spPr>
              <a:xfrm>
                <a:off x="2520876" y="3811771"/>
                <a:ext cx="1340904" cy="1497837"/>
              </a:xfrm>
              <a:prstGeom prst="rect">
                <a:avLst/>
              </a:prstGeom>
            </p:spPr>
          </p:pic>
          <p:sp>
            <p:nvSpPr>
              <p:cNvPr id="28" name="왼쪽 대괄호 27">
                <a:extLst>
                  <a:ext uri="{FF2B5EF4-FFF2-40B4-BE49-F238E27FC236}">
                    <a16:creationId xmlns:a16="http://schemas.microsoft.com/office/drawing/2014/main" id="{0721ACAA-74ED-BE4A-665E-BE5011B46325}"/>
                  </a:ext>
                </a:extLst>
              </p:cNvPr>
              <p:cNvSpPr/>
              <p:nvPr/>
            </p:nvSpPr>
            <p:spPr>
              <a:xfrm>
                <a:off x="2253371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왼쪽 대괄호 28">
                <a:extLst>
                  <a:ext uri="{FF2B5EF4-FFF2-40B4-BE49-F238E27FC236}">
                    <a16:creationId xmlns:a16="http://schemas.microsoft.com/office/drawing/2014/main" id="{D1622994-86A5-77E2-70CE-64D5638CFBA8}"/>
                  </a:ext>
                </a:extLst>
              </p:cNvPr>
              <p:cNvSpPr/>
              <p:nvPr/>
            </p:nvSpPr>
            <p:spPr>
              <a:xfrm flipH="1">
                <a:off x="3965056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왼쪽 대괄호 29">
                <a:extLst>
                  <a:ext uri="{FF2B5EF4-FFF2-40B4-BE49-F238E27FC236}">
                    <a16:creationId xmlns:a16="http://schemas.microsoft.com/office/drawing/2014/main" id="{E9DA80FE-C3F2-85DD-6E3D-D913F0FBE09C}"/>
                  </a:ext>
                </a:extLst>
              </p:cNvPr>
              <p:cNvSpPr/>
              <p:nvPr/>
            </p:nvSpPr>
            <p:spPr>
              <a:xfrm>
                <a:off x="2253371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왼쪽 대괄호 30">
                <a:extLst>
                  <a:ext uri="{FF2B5EF4-FFF2-40B4-BE49-F238E27FC236}">
                    <a16:creationId xmlns:a16="http://schemas.microsoft.com/office/drawing/2014/main" id="{2C90A5E5-F98C-3397-CCB6-53EBE3919988}"/>
                  </a:ext>
                </a:extLst>
              </p:cNvPr>
              <p:cNvSpPr/>
              <p:nvPr/>
            </p:nvSpPr>
            <p:spPr>
              <a:xfrm flipH="1">
                <a:off x="3965056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1C8D4B-0072-B8CC-E4AD-C54510FE0765}"/>
                  </a:ext>
                </a:extLst>
              </p:cNvPr>
              <p:cNvSpPr txBox="1"/>
              <p:nvPr/>
            </p:nvSpPr>
            <p:spPr>
              <a:xfrm>
                <a:off x="2411598" y="5662435"/>
                <a:ext cx="153022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262626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⁝</a:t>
                </a: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370060-7CD3-0547-F5EA-704024282DA7}"/>
              </a:ext>
            </a:extLst>
          </p:cNvPr>
          <p:cNvSpPr txBox="1"/>
          <p:nvPr/>
        </p:nvSpPr>
        <p:spPr>
          <a:xfrm>
            <a:off x="5490550" y="5102830"/>
            <a:ext cx="15302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Trained</a:t>
            </a:r>
          </a:p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Model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D4E1531D-2500-2236-6E38-FDA064DDF9F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77" y="2550217"/>
            <a:ext cx="2145902" cy="21459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C57F10-66C4-7695-56FE-77F4792DD4C0}"/>
              </a:ext>
            </a:extLst>
          </p:cNvPr>
          <p:cNvSpPr/>
          <p:nvPr/>
        </p:nvSpPr>
        <p:spPr>
          <a:xfrm>
            <a:off x="1250444" y="446627"/>
            <a:ext cx="1849509" cy="4461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Validation data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03765CD-C320-75BF-C2B4-68FFAD147AC3}"/>
              </a:ext>
            </a:extLst>
          </p:cNvPr>
          <p:cNvCxnSpPr>
            <a:cxnSpLocks/>
          </p:cNvCxnSpPr>
          <p:nvPr/>
        </p:nvCxnSpPr>
        <p:spPr>
          <a:xfrm>
            <a:off x="7692434" y="3651820"/>
            <a:ext cx="1170942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CC2572-EADE-3863-04AA-149C07963F33}"/>
              </a:ext>
            </a:extLst>
          </p:cNvPr>
          <p:cNvSpPr txBox="1"/>
          <p:nvPr/>
        </p:nvSpPr>
        <p:spPr>
          <a:xfrm>
            <a:off x="7384312" y="3161503"/>
            <a:ext cx="17871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Output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AF3F7B1-CF3C-0AC1-BFF8-AB6B51DB2556}"/>
              </a:ext>
            </a:extLst>
          </p:cNvPr>
          <p:cNvCxnSpPr>
            <a:cxnSpLocks/>
          </p:cNvCxnSpPr>
          <p:nvPr/>
        </p:nvCxnSpPr>
        <p:spPr>
          <a:xfrm>
            <a:off x="3552760" y="3651820"/>
            <a:ext cx="1170942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6CE182-241B-E976-4DC0-A3722387E62D}"/>
              </a:ext>
            </a:extLst>
          </p:cNvPr>
          <p:cNvSpPr txBox="1"/>
          <p:nvPr/>
        </p:nvSpPr>
        <p:spPr>
          <a:xfrm>
            <a:off x="3244638" y="3161503"/>
            <a:ext cx="17871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Input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0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B9D2C7-701A-6502-FBD0-53F7511011D1}"/>
              </a:ext>
            </a:extLst>
          </p:cNvPr>
          <p:cNvGrpSpPr/>
          <p:nvPr/>
        </p:nvGrpSpPr>
        <p:grpSpPr>
          <a:xfrm>
            <a:off x="6667496" y="1371599"/>
            <a:ext cx="2821386" cy="5039773"/>
            <a:chOff x="6667496" y="1371599"/>
            <a:chExt cx="2821386" cy="5039773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DD8D20E-AB92-F19A-9DF3-702235229E8C}"/>
                </a:ext>
              </a:extLst>
            </p:cNvPr>
            <p:cNvSpPr/>
            <p:nvPr/>
          </p:nvSpPr>
          <p:spPr>
            <a:xfrm>
              <a:off x="6667496" y="1371599"/>
              <a:ext cx="2821386" cy="5039773"/>
            </a:xfrm>
            <a:prstGeom prst="roundRect">
              <a:avLst>
                <a:gd name="adj" fmla="val 678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39155BC-FBAC-129C-08A5-202C5F53846A}"/>
                </a:ext>
              </a:extLst>
            </p:cNvPr>
            <p:cNvGrpSpPr/>
            <p:nvPr/>
          </p:nvGrpSpPr>
          <p:grpSpPr>
            <a:xfrm>
              <a:off x="7144158" y="1884880"/>
              <a:ext cx="1868062" cy="3491288"/>
              <a:chOff x="1578087" y="1884880"/>
              <a:chExt cx="1868062" cy="3491288"/>
            </a:xfrm>
          </p:grpSpPr>
          <p:sp>
            <p:nvSpPr>
              <p:cNvPr id="34" name="왼쪽 대괄호 33">
                <a:extLst>
                  <a:ext uri="{FF2B5EF4-FFF2-40B4-BE49-F238E27FC236}">
                    <a16:creationId xmlns:a16="http://schemas.microsoft.com/office/drawing/2014/main" id="{1B872DA5-47B6-7F6A-4708-4627DDFABFD9}"/>
                  </a:ext>
                </a:extLst>
              </p:cNvPr>
              <p:cNvSpPr/>
              <p:nvPr/>
            </p:nvSpPr>
            <p:spPr>
              <a:xfrm>
                <a:off x="1578087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왼쪽 대괄호 34">
                <a:extLst>
                  <a:ext uri="{FF2B5EF4-FFF2-40B4-BE49-F238E27FC236}">
                    <a16:creationId xmlns:a16="http://schemas.microsoft.com/office/drawing/2014/main" id="{F53E9714-0590-6332-04F7-048B3457C81E}"/>
                  </a:ext>
                </a:extLst>
              </p:cNvPr>
              <p:cNvSpPr/>
              <p:nvPr/>
            </p:nvSpPr>
            <p:spPr>
              <a:xfrm flipH="1">
                <a:off x="3289772" y="1884880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왼쪽 대괄호 38">
                <a:extLst>
                  <a:ext uri="{FF2B5EF4-FFF2-40B4-BE49-F238E27FC236}">
                    <a16:creationId xmlns:a16="http://schemas.microsoft.com/office/drawing/2014/main" id="{2C74B84A-B4CA-3936-1F8A-00D6E5402DDC}"/>
                  </a:ext>
                </a:extLst>
              </p:cNvPr>
              <p:cNvSpPr/>
              <p:nvPr/>
            </p:nvSpPr>
            <p:spPr>
              <a:xfrm>
                <a:off x="1578087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5B71E38B-CF72-8B0D-FB1F-F9D52B47BD55}"/>
                  </a:ext>
                </a:extLst>
              </p:cNvPr>
              <p:cNvSpPr/>
              <p:nvPr/>
            </p:nvSpPr>
            <p:spPr>
              <a:xfrm flipH="1">
                <a:off x="3289772" y="3758431"/>
                <a:ext cx="156377" cy="1617737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2626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EAFC6F1-EDE8-6FF2-BBC0-40144C18E70B}"/>
              </a:ext>
            </a:extLst>
          </p:cNvPr>
          <p:cNvSpPr/>
          <p:nvPr/>
        </p:nvSpPr>
        <p:spPr>
          <a:xfrm>
            <a:off x="2703120" y="1371599"/>
            <a:ext cx="2821386" cy="5039773"/>
          </a:xfrm>
          <a:prstGeom prst="roundRect">
            <a:avLst>
              <a:gd name="adj" fmla="val 678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4824E-4C09-D2EC-ACF6-F0576AD4A4C4}"/>
              </a:ext>
            </a:extLst>
          </p:cNvPr>
          <p:cNvSpPr txBox="1"/>
          <p:nvPr/>
        </p:nvSpPr>
        <p:spPr>
          <a:xfrm>
            <a:off x="3348703" y="1135942"/>
            <a:ext cx="1530220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Predict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247E6-B81E-1DA5-2148-08184B86F145}"/>
              </a:ext>
            </a:extLst>
          </p:cNvPr>
          <p:cNvSpPr txBox="1"/>
          <p:nvPr/>
        </p:nvSpPr>
        <p:spPr>
          <a:xfrm>
            <a:off x="3348703" y="2484798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훼손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6C501-70F1-214F-FB6B-B515D9FE9B92}"/>
              </a:ext>
            </a:extLst>
          </p:cNvPr>
          <p:cNvSpPr txBox="1"/>
          <p:nvPr/>
        </p:nvSpPr>
        <p:spPr>
          <a:xfrm>
            <a:off x="3348703" y="4412697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터짐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FE9A3-86D0-621D-7E0B-5039F156AC7E}"/>
              </a:ext>
            </a:extLst>
          </p:cNvPr>
          <p:cNvSpPr txBox="1"/>
          <p:nvPr/>
        </p:nvSpPr>
        <p:spPr>
          <a:xfrm>
            <a:off x="3348703" y="5684316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249FA-5589-2884-EE48-E6EB460B831B}"/>
              </a:ext>
            </a:extLst>
          </p:cNvPr>
          <p:cNvSpPr txBox="1"/>
          <p:nvPr/>
        </p:nvSpPr>
        <p:spPr>
          <a:xfrm>
            <a:off x="7313079" y="1135942"/>
            <a:ext cx="1530220" cy="46166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Label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08F5EF-23D9-7039-6EE0-E06F84D79291}"/>
              </a:ext>
            </a:extLst>
          </p:cNvPr>
          <p:cNvSpPr txBox="1"/>
          <p:nvPr/>
        </p:nvSpPr>
        <p:spPr>
          <a:xfrm>
            <a:off x="7313079" y="2484798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 err="1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녹오염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6E9408-EBB4-1FCA-2137-054B2570DC99}"/>
              </a:ext>
            </a:extLst>
          </p:cNvPr>
          <p:cNvSpPr txBox="1"/>
          <p:nvPr/>
        </p:nvSpPr>
        <p:spPr>
          <a:xfrm>
            <a:off x="7313079" y="4412697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</a:t>
            </a:r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터짐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”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BB3FC-1C50-0D4E-A696-1ACB14653F92}"/>
              </a:ext>
            </a:extLst>
          </p:cNvPr>
          <p:cNvSpPr txBox="1"/>
          <p:nvPr/>
        </p:nvSpPr>
        <p:spPr>
          <a:xfrm>
            <a:off x="7313077" y="5684316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05B470-6209-9407-CB52-74C863F16F84}"/>
              </a:ext>
            </a:extLst>
          </p:cNvPr>
          <p:cNvGrpSpPr/>
          <p:nvPr/>
        </p:nvGrpSpPr>
        <p:grpSpPr>
          <a:xfrm>
            <a:off x="3179782" y="1884880"/>
            <a:ext cx="1868062" cy="3491288"/>
            <a:chOff x="1578087" y="1884880"/>
            <a:chExt cx="1868062" cy="3491288"/>
          </a:xfrm>
        </p:grpSpPr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42E2349D-D66B-B18C-17E2-4162F1F42988}"/>
                </a:ext>
              </a:extLst>
            </p:cNvPr>
            <p:cNvSpPr/>
            <p:nvPr/>
          </p:nvSpPr>
          <p:spPr>
            <a:xfrm>
              <a:off x="1578087" y="1884880"/>
              <a:ext cx="156377" cy="1617737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3CB3223B-C340-DFB3-131A-9BDF59F495DA}"/>
                </a:ext>
              </a:extLst>
            </p:cNvPr>
            <p:cNvSpPr/>
            <p:nvPr/>
          </p:nvSpPr>
          <p:spPr>
            <a:xfrm flipH="1">
              <a:off x="3289772" y="1884880"/>
              <a:ext cx="156377" cy="1617737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 대괄호 25">
              <a:extLst>
                <a:ext uri="{FF2B5EF4-FFF2-40B4-BE49-F238E27FC236}">
                  <a16:creationId xmlns:a16="http://schemas.microsoft.com/office/drawing/2014/main" id="{532A4271-3212-DA49-197C-C4E7A0A5E697}"/>
                </a:ext>
              </a:extLst>
            </p:cNvPr>
            <p:cNvSpPr/>
            <p:nvPr/>
          </p:nvSpPr>
          <p:spPr>
            <a:xfrm>
              <a:off x="1578087" y="3758431"/>
              <a:ext cx="156377" cy="1617737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왼쪽 대괄호 26">
              <a:extLst>
                <a:ext uri="{FF2B5EF4-FFF2-40B4-BE49-F238E27FC236}">
                  <a16:creationId xmlns:a16="http://schemas.microsoft.com/office/drawing/2014/main" id="{3D738452-C4E8-E779-8D65-4F924659C8C2}"/>
                </a:ext>
              </a:extLst>
            </p:cNvPr>
            <p:cNvSpPr/>
            <p:nvPr/>
          </p:nvSpPr>
          <p:spPr>
            <a:xfrm flipH="1">
              <a:off x="3289772" y="3758431"/>
              <a:ext cx="156377" cy="1617737"/>
            </a:xfrm>
            <a:prstGeom prst="leftBracket">
              <a:avLst>
                <a:gd name="adj" fmla="val 0"/>
              </a:avLst>
            </a:prstGeom>
            <a:ln w="381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3877412-6CF5-A5E5-5122-79E473F0163C}"/>
              </a:ext>
            </a:extLst>
          </p:cNvPr>
          <p:cNvSpPr txBox="1"/>
          <p:nvPr/>
        </p:nvSpPr>
        <p:spPr>
          <a:xfrm>
            <a:off x="5330890" y="3527598"/>
            <a:ext cx="15302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VS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9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00A20E-C821-893B-C284-5289BAB3501F}"/>
              </a:ext>
            </a:extLst>
          </p:cNvPr>
          <p:cNvSpPr txBox="1"/>
          <p:nvPr/>
        </p:nvSpPr>
        <p:spPr>
          <a:xfrm>
            <a:off x="359199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2023-1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324075-0992-42BA-9917-374D52CBF8D1}"/>
              </a:ext>
            </a:extLst>
          </p:cNvPr>
          <p:cNvSpPr txBox="1"/>
          <p:nvPr/>
        </p:nvSpPr>
        <p:spPr>
          <a:xfrm>
            <a:off x="8843297" y="362019"/>
            <a:ext cx="2989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ECONOVATION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주간 발표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8A1B35E-C978-B898-7D6A-ED43FC57BDCE}"/>
              </a:ext>
            </a:extLst>
          </p:cNvPr>
          <p:cNvSpPr/>
          <p:nvPr/>
        </p:nvSpPr>
        <p:spPr>
          <a:xfrm>
            <a:off x="4587686" y="876387"/>
            <a:ext cx="3016628" cy="301662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8A8A4E50-A563-DF70-D091-69EA51C2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17" y="1283098"/>
            <a:ext cx="2145902" cy="2145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0EA3F-0589-619E-F13E-10DA8CD302D6}"/>
              </a:ext>
            </a:extLst>
          </p:cNvPr>
          <p:cNvSpPr txBox="1"/>
          <p:nvPr/>
        </p:nvSpPr>
        <p:spPr>
          <a:xfrm>
            <a:off x="2889250" y="4058531"/>
            <a:ext cx="64135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Efficient Net, </a:t>
            </a:r>
            <a:r>
              <a:rPr lang="en-US" altLang="ko-KR" sz="2400" dirty="0" err="1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ResNet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sz="2400" dirty="0" err="1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Xception</a:t>
            </a:r>
            <a:r>
              <a:rPr lang="en-US" altLang="ko-KR" sz="2400" dirty="0">
                <a:solidFill>
                  <a:srgbClr val="26262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…</a:t>
            </a:r>
            <a:endParaRPr lang="ko-KR" altLang="en-US" sz="2400" dirty="0">
              <a:solidFill>
                <a:srgbClr val="26262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E6731-A756-BD72-2825-78772D4CCD32}"/>
              </a:ext>
            </a:extLst>
          </p:cNvPr>
          <p:cNvSpPr txBox="1"/>
          <p:nvPr/>
        </p:nvSpPr>
        <p:spPr>
          <a:xfrm>
            <a:off x="2889250" y="5341231"/>
            <a:ext cx="6413500" cy="73866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Convolutional Neural Network (CNN)</a:t>
            </a:r>
          </a:p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합성곱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신경망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3C5D85-25BD-3139-4DCD-0128F589FD9A}"/>
              </a:ext>
            </a:extLst>
          </p:cNvPr>
          <p:cNvCxnSpPr>
            <a:cxnSpLocks/>
          </p:cNvCxnSpPr>
          <p:nvPr/>
        </p:nvCxnSpPr>
        <p:spPr>
          <a:xfrm rot="5400000">
            <a:off x="5822873" y="4893522"/>
            <a:ext cx="546253" cy="0"/>
          </a:xfrm>
          <a:prstGeom prst="straightConnector1">
            <a:avLst/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9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5293</TotalTime>
  <Words>331</Words>
  <Application>Microsoft Office PowerPoint</Application>
  <PresentationFormat>와이드스크린</PresentationFormat>
  <Paragraphs>171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Pretendard Medium</vt:lpstr>
      <vt:lpstr>Pretendard SemiBold</vt:lpstr>
      <vt:lpstr>Arial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김채원</dc:creator>
  <cp:lastModifiedBy>김채원</cp:lastModifiedBy>
  <cp:revision>55</cp:revision>
  <dcterms:created xsi:type="dcterms:W3CDTF">2022-11-09T07:59:32Z</dcterms:created>
  <dcterms:modified xsi:type="dcterms:W3CDTF">2023-05-19T07:21:26Z</dcterms:modified>
</cp:coreProperties>
</file>